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7" r:id="rId2"/>
    <p:sldId id="331" r:id="rId3"/>
    <p:sldId id="351" r:id="rId4"/>
    <p:sldId id="353" r:id="rId5"/>
    <p:sldId id="354" r:id="rId6"/>
    <p:sldId id="355" r:id="rId7"/>
    <p:sldId id="356" r:id="rId8"/>
    <p:sldId id="343" r:id="rId9"/>
    <p:sldId id="345" r:id="rId10"/>
    <p:sldId id="346" r:id="rId11"/>
    <p:sldId id="347" r:id="rId12"/>
    <p:sldId id="348" r:id="rId13"/>
    <p:sldId id="357" r:id="rId14"/>
    <p:sldId id="349" r:id="rId15"/>
    <p:sldId id="350" r:id="rId16"/>
    <p:sldId id="358" r:id="rId17"/>
    <p:sldId id="360" r:id="rId18"/>
    <p:sldId id="362" r:id="rId19"/>
    <p:sldId id="361" r:id="rId20"/>
    <p:sldId id="278" r:id="rId21"/>
  </p:sldIdLst>
  <p:sldSz cx="9144000" cy="6858000" type="screen4x3"/>
  <p:notesSz cx="6797675" cy="9926638"/>
  <p:embeddedFontLst>
    <p:embeddedFont>
      <p:font typeface="나눔고딕" panose="020D0604000000000000" pitchFamily="50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B0FF"/>
    <a:srgbClr val="1D314E"/>
    <a:srgbClr val="3D3C3E"/>
    <a:srgbClr val="063656"/>
    <a:srgbClr val="08456E"/>
    <a:srgbClr val="569CF0"/>
    <a:srgbClr val="8DBDF7"/>
    <a:srgbClr val="5DAA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6" autoAdjust="0"/>
    <p:restoredTop sz="93044" autoAdjust="0"/>
  </p:normalViewPr>
  <p:slideViewPr>
    <p:cSldViewPr snapToGrid="0">
      <p:cViewPr varScale="1">
        <p:scale>
          <a:sx n="108" d="100"/>
          <a:sy n="108" d="100"/>
        </p:scale>
        <p:origin x="1662" y="84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5" rIns="91431" bIns="4571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31" tIns="45715" rIns="91431" bIns="4571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3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418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779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131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335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483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628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980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07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388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531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991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65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66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013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733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제목을 입력하세요</a:t>
            </a:r>
            <a:endParaRPr lang="en-US" altLang="ko-KR" dirty="0" smtClean="0"/>
          </a:p>
          <a:p>
            <a:pPr lvl="0"/>
            <a:endParaRPr lang="ko-KR" altLang="en-US" dirty="0" smtClean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 smtClean="0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내용을 입력하십시오</a:t>
            </a:r>
            <a:r>
              <a:rPr lang="en-US" altLang="ko-KR" smtClean="0"/>
              <a:t>.</a:t>
            </a:r>
            <a:endParaRPr lang="ko-KR" altLang="en-US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hbaik@moberan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hangeul.naver.com/fon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face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record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hnent/fe.javascript/wiki/August-8---August-12,-201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screen-capturing/ajhifddimkapgcifgcodmmfdlknahffk" TargetMode="External"/><Relationship Id="rId2" Type="http://schemas.openxmlformats.org/officeDocument/2006/relationships/hyperlink" Target="https://github.com/muaz-khan/getScreenId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brtc/samp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ebrtc.github.io/samples/src/content/getusermedia/filter/" TargetMode="External"/><Relationship Id="rId4" Type="http://schemas.openxmlformats.org/officeDocument/2006/relationships/hyperlink" Target="http://html5-demos.appspot.com/static/css/filters/index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resolution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8662780" cy="1969017"/>
          </a:xfrm>
        </p:spPr>
        <p:txBody>
          <a:bodyPr anchor="t">
            <a:noAutofit/>
          </a:bodyPr>
          <a:lstStyle/>
          <a:p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en-US" altLang="ko-KR" sz="2000" dirty="0" err="1" smtClean="0"/>
              <a:t>WebRTC</a:t>
            </a:r>
            <a:r>
              <a:rPr lang="en-US" altLang="ko-KR" sz="2000" dirty="0" smtClean="0"/>
              <a:t> </a:t>
            </a:r>
            <a:r>
              <a:rPr lang="ko-KR" altLang="en-US" sz="2000" dirty="0"/>
              <a:t>를 이용한 양방향 화상 통신 </a:t>
            </a:r>
            <a:r>
              <a:rPr lang="ko-KR" altLang="en-US" sz="2000" dirty="0" err="1"/>
              <a:t>프론트앤드</a:t>
            </a:r>
            <a:r>
              <a:rPr lang="ko-KR" altLang="en-US" sz="2000" dirty="0"/>
              <a:t> 개발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및 시그널서버개발 </a:t>
            </a:r>
            <a:r>
              <a:rPr lang="en-US" altLang="ko-KR" sz="2000" dirty="0" smtClean="0"/>
              <a:t>- </a:t>
            </a:r>
            <a:r>
              <a:rPr lang="en-US" altLang="ko-KR" sz="2000" dirty="0" smtClean="0"/>
              <a:t>#4</a:t>
            </a:r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/>
            </a:r>
            <a:b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</a:br>
            <a:endParaRPr lang="ko-KR" altLang="en-US" sz="2000" b="1" spc="-25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2018.01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백지훈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jhbaik@moberan.com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4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화상끄기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화상끄기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623374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onToggleVideo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getVideoTracks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!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98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마이크끄기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마이크끄기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6638192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onToggleMic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getAudioTracks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3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음소거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음소거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744708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onToggleSound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remotestream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remotestream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getAudioTracks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61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얼굴인식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얼굴인식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4244" y="1488293"/>
            <a:ext cx="5887118" cy="452596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19876" y="6110292"/>
            <a:ext cx="78719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https://webrtc.github.io/samples/src/content/getusermedia/face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129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레코딩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레코딩</a:t>
            </a:r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518204"/>
            <a:ext cx="8229600" cy="268995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64803" y="5837959"/>
            <a:ext cx="84967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https://webrtc.github.io/samples/src/content/getusermedia/record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935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반전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반전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1012" y="1724819"/>
            <a:ext cx="81819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2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46449" y="3529710"/>
            <a:ext cx="6472335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toggleMirrorButton</a:t>
            </a:r>
            <a:r>
              <a:rPr lang="en-US" altLang="ko-KR" sz="11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onclick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(!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'mirror'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46449" y="3268100"/>
            <a:ext cx="6472335" cy="2616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toggleMirrorButton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button#toggle-mirror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46449" y="1743518"/>
            <a:ext cx="4572000" cy="127727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 smtClean="0">
                <a:solidFill>
                  <a:srgbClr val="D7BA7D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7BA7D"/>
                </a:solidFill>
                <a:latin typeface="Consolas" panose="020B0609020204030204" pitchFamily="49" charset="0"/>
              </a:rPr>
              <a:t>mirror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scale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-1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/*For Firefox (&amp; IE) */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-transform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scale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-1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/*for Chrome &amp; Opera (&amp; Safari) */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936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화면공유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/>
              <a:t>화면공유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17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6" name="직사각형 5"/>
          <p:cNvSpPr/>
          <p:nvPr/>
        </p:nvSpPr>
        <p:spPr>
          <a:xfrm>
            <a:off x="364803" y="6075978"/>
            <a:ext cx="78006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hlinkClick r:id="rId3"/>
              </a:rPr>
              <a:t>https</a:t>
            </a:r>
            <a:r>
              <a:rPr lang="en-US" altLang="ko-KR" dirty="0">
                <a:hlinkClick r:id="rId3"/>
              </a:rPr>
              <a:t>://github.com/nhnent/fe.javascript/wiki/August-8---August-12,-</a:t>
            </a:r>
            <a:r>
              <a:rPr lang="en-US" altLang="ko-KR" dirty="0" smtClean="0">
                <a:hlinkClick r:id="rId3"/>
              </a:rPr>
              <a:t>2016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54007" y="1600200"/>
            <a:ext cx="743598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9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6571" y="2374995"/>
            <a:ext cx="8581054" cy="43242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getScreenId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sourceId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screenConstraints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'not-installed'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'The extension is not installed'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'permission-denied'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'Permission is denied.'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'not-chrome'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'Please use chrome.'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screenConstraints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srcObject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navigator.mediaDevices.getUserMedia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({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audio: true,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video: true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})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.then(</a:t>
            </a:r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cbGotStream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)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.catch(function (e) {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alert('</a:t>
            </a:r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() error: ' + e);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});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*/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6572" y="1679710"/>
            <a:ext cx="8581053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"https://cdn.WebRTC-Experiment.com/getScreenId.js"</a:t>
            </a:r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26571" y="207125"/>
            <a:ext cx="83446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hlinkClick r:id="rId2"/>
              </a:rPr>
              <a:t>참고 </a:t>
            </a:r>
            <a:endParaRPr lang="en-US" altLang="ko-KR" sz="1400" dirty="0">
              <a:hlinkClick r:id="rId2"/>
            </a:endParaRPr>
          </a:p>
          <a:p>
            <a:r>
              <a:rPr lang="ko-KR" altLang="en-US" sz="1400" dirty="0" smtClean="0">
                <a:hlinkClick r:id="rId2"/>
              </a:rPr>
              <a:t>https</a:t>
            </a:r>
            <a:r>
              <a:rPr lang="ko-KR" altLang="en-US" sz="1400" dirty="0">
                <a:hlinkClick r:id="rId2"/>
              </a:rPr>
              <a:t>://</a:t>
            </a:r>
            <a:r>
              <a:rPr lang="ko-KR" altLang="en-US" sz="1400" dirty="0" smtClean="0">
                <a:hlinkClick r:id="rId2"/>
              </a:rPr>
              <a:t>github.com/muaz-khan/getScreenId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크롬 </a:t>
            </a:r>
            <a:r>
              <a:rPr lang="ko-KR" altLang="en-US" sz="1400" dirty="0" err="1" smtClean="0"/>
              <a:t>익스텐션</a:t>
            </a:r>
            <a:endParaRPr lang="en-US" altLang="ko-KR" sz="1400" dirty="0" smtClean="0"/>
          </a:p>
          <a:p>
            <a:r>
              <a:rPr lang="en-US" altLang="ko-KR" sz="1400" u="sng" dirty="0">
                <a:hlinkClick r:id="rId3"/>
              </a:rPr>
              <a:t>https://</a:t>
            </a:r>
            <a:r>
              <a:rPr lang="en-US" altLang="ko-KR" sz="1400" u="sng" dirty="0" smtClean="0">
                <a:hlinkClick r:id="rId3"/>
              </a:rPr>
              <a:t>chrome.google.com/webstore/detail/screen-capturing/ajhifddimkapgcifgcodmmfdlknahffk</a:t>
            </a:r>
            <a:endParaRPr lang="en-US" altLang="ko-KR" sz="1400" u="sng" dirty="0" smtClean="0"/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31295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10"/>
          <p:cNvSpPr/>
          <p:nvPr/>
        </p:nvSpPr>
        <p:spPr>
          <a:xfrm>
            <a:off x="4428931" y="2313992"/>
            <a:ext cx="3495869" cy="2270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/>
              <a:t>영상파일스트리밍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 err="1"/>
              <a:t>영상파일스트리밍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99" y="2694992"/>
            <a:ext cx="1592566" cy="1167882"/>
          </a:xfrm>
        </p:spPr>
      </p:pic>
      <p:pic>
        <p:nvPicPr>
          <p:cNvPr id="10" name="내용 개체 틀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237" y="2583024"/>
            <a:ext cx="1592566" cy="1167882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2084950" y="2871496"/>
            <a:ext cx="2537926" cy="8148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영상신호</a:t>
            </a:r>
            <a:endParaRPr lang="ko-KR" altLang="en-US" dirty="0"/>
          </a:p>
        </p:txBody>
      </p:sp>
      <p:pic>
        <p:nvPicPr>
          <p:cNvPr id="12" name="Picture 2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403" y="2875197"/>
            <a:ext cx="1455380" cy="80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50942" y="4012163"/>
            <a:ext cx="142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영상재생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18668" y="3663047"/>
            <a:ext cx="142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캡쳐보드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97290" y="4631875"/>
            <a:ext cx="6099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캡쳐보드에서</a:t>
            </a:r>
            <a:r>
              <a:rPr lang="ko-KR" altLang="en-US" dirty="0" smtClean="0"/>
              <a:t> 들어오는 영상신호를 </a:t>
            </a:r>
            <a:r>
              <a:rPr lang="en-US" altLang="ko-KR" dirty="0" err="1" smtClean="0"/>
              <a:t>WebCAM</a:t>
            </a:r>
            <a:r>
              <a:rPr lang="en-US" altLang="ko-KR" dirty="0" smtClean="0"/>
              <a:t> </a:t>
            </a:r>
            <a:r>
              <a:rPr lang="ko-KR" altLang="en-US" dirty="0" smtClean="0"/>
              <a:t>으로 인식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16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1.1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6543" y="1433318"/>
            <a:ext cx="8413003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400" dirty="0"/>
          </a:p>
          <a:p>
            <a:r>
              <a:rPr lang="en-US" altLang="ko-KR" sz="1400" dirty="0"/>
              <a:t>4</a:t>
            </a:r>
            <a:r>
              <a:rPr lang="ko-KR" altLang="en-US" sz="1400" dirty="0"/>
              <a:t>일차 </a:t>
            </a:r>
            <a:r>
              <a:rPr lang="en-US" altLang="ko-KR" sz="1400" dirty="0"/>
              <a:t>: </a:t>
            </a:r>
          </a:p>
          <a:p>
            <a:r>
              <a:rPr lang="ko-KR" altLang="en-US" sz="1400" dirty="0" smtClean="0"/>
              <a:t>기능 </a:t>
            </a:r>
            <a:r>
              <a:rPr lang="ko-KR" altLang="en-US" sz="1400" dirty="0"/>
              <a:t>추가 </a:t>
            </a:r>
            <a:endParaRPr lang="en-US" altLang="ko-KR" sz="1400" dirty="0" smtClean="0"/>
          </a:p>
          <a:p>
            <a:endParaRPr lang="en-US" altLang="ko-KR" sz="1400" dirty="0" smtClean="0">
              <a:hlinkClick r:id="rId3"/>
            </a:endParaRPr>
          </a:p>
          <a:p>
            <a:r>
              <a:rPr lang="en-US" altLang="ko-KR" sz="1400" dirty="0" smtClean="0">
                <a:hlinkClick r:id="rId3"/>
              </a:rPr>
              <a:t>https</a:t>
            </a:r>
            <a:r>
              <a:rPr lang="en-US" altLang="ko-KR" sz="1400" dirty="0">
                <a:hlinkClick r:id="rId3"/>
              </a:rPr>
              <a:t>://</a:t>
            </a:r>
            <a:r>
              <a:rPr lang="en-US" altLang="ko-KR" sz="1400" dirty="0" smtClean="0">
                <a:hlinkClick r:id="rId3"/>
              </a:rPr>
              <a:t>github.com/webrtc/samples</a:t>
            </a:r>
            <a:endParaRPr lang="en-US" altLang="ko-KR" sz="1400" dirty="0" smtClean="0"/>
          </a:p>
          <a:p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 smtClean="0"/>
              <a:t>CSS </a:t>
            </a:r>
            <a:r>
              <a:rPr lang="ko-KR" altLang="en-US" sz="1400" dirty="0" smtClean="0"/>
              <a:t>필터 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select </a:t>
            </a:r>
            <a:r>
              <a:rPr lang="en-US" altLang="ko-KR" sz="1400" dirty="0" smtClean="0"/>
              <a:t>resolution</a:t>
            </a:r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화상선택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마이크선택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스피커선택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화상끄기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마이크끄기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음소거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얼굴인식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레코딩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화면공유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영상파일스트리밍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48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감사합니다</a:t>
            </a:r>
            <a:endParaRPr lang="ko-KR" altLang="en-US" sz="4000" b="1" spc="-2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611084"/>
            <a:ext cx="8229600" cy="450419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57200" y="6115278"/>
            <a:ext cx="76915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http://</a:t>
            </a:r>
            <a:r>
              <a:rPr lang="ko-KR" altLang="en-US" dirty="0" smtClean="0">
                <a:hlinkClick r:id="rId4"/>
              </a:rPr>
              <a:t>html5-demos.appspot.com/static/css/filters/index.html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>
                <a:hlinkClick r:id="rId5"/>
              </a:rPr>
              <a:t>https://webrtc.github.io/samples/src/content/getusermedia/filter</a:t>
            </a:r>
            <a:r>
              <a:rPr lang="en-US" altLang="ko-KR" dirty="0" smtClean="0">
                <a:hlinkClick r:id="rId5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83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49290" y="1529545"/>
            <a:ext cx="4572000" cy="455509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00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CE9178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CE9178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3px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3px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0.4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0.4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200%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200%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198803" y="1509515"/>
            <a:ext cx="4572000" cy="461664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blue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blue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90deg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90deg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30%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30%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.multi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175%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175%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 err="1">
                <a:solidFill>
                  <a:srgbClr val="D7BA7D"/>
                </a:solidFill>
                <a:latin typeface="Consolas" panose="020B0609020204030204" pitchFamily="49" charset="0"/>
              </a:rPr>
              <a:t>button#snapshot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110px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object-fit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cover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05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endParaRPr lang="en-US" altLang="ko-KR" sz="105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95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24408" y="1600200"/>
            <a:ext cx="4572000" cy="313932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"select"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Filter: 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"filter"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"none"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"blur"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"grayscale"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"invert"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"sepia"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"brightness"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"contrast"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"drop-shadow"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"hue-rotate"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"opacity"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"saturate"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"multi"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multi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"snapshot"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Take snapshot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018384" y="3267784"/>
            <a:ext cx="4917232" cy="280076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snapshotButton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button#snapshot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select#filter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'canvas'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480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360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snapshotButton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onclick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getContext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'2d'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drawImage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onchange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7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select resolution</a:t>
            </a:r>
          </a:p>
          <a:p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r>
              <a:rPr lang="en-US" altLang="ko-KR" sz="4000" dirty="0"/>
              <a:t>select resolution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4962" y="1848644"/>
            <a:ext cx="5934075" cy="402907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38538" y="5877719"/>
            <a:ext cx="84877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https://webrtc.github.io/samples/src/content/getusermedia/resolution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25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1534" y="1417638"/>
            <a:ext cx="4572000" cy="2862322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qvgaConstraints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320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240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vgaConstraints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640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hdConstraints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1280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720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fullHdConstraints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1920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1080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fourKConstraints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4096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2160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42048" y="4084132"/>
            <a:ext cx="5433527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forEach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clearErrorMessage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videoblock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'none'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gotStream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86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spc="-150" dirty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화상선택 </a:t>
            </a:r>
            <a:r>
              <a:rPr lang="en-US" altLang="ko-KR" sz="800" b="1" spc="-150" dirty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800" b="1" spc="-150" dirty="0">
                <a:solidFill>
                  <a:schemeClr val="accent4">
                    <a:lumMod val="50000"/>
                  </a:schemeClr>
                </a:solidFill>
              </a:rPr>
              <a:t>마이크선택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화상선택 </a:t>
            </a:r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4000" b="1" spc="-150" dirty="0">
                <a:solidFill>
                  <a:schemeClr val="accent4">
                    <a:lumMod val="50000"/>
                  </a:schemeClr>
                </a:solidFill>
              </a:rPr>
              <a:t>마이크선택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03" y="1433318"/>
            <a:ext cx="4453382" cy="668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4804" y="2156931"/>
            <a:ext cx="68868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Device enumerate and selection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err="1" smtClean="0"/>
              <a:t>getUserMedia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다시 실행 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 smtClean="0"/>
              <a:t>RTCPeerConnection</a:t>
            </a:r>
            <a:r>
              <a:rPr lang="en-US" altLang="ko-KR" dirty="0"/>
              <a:t> </a:t>
            </a:r>
            <a:r>
              <a:rPr lang="ko-KR" altLang="en-US" dirty="0" smtClean="0"/>
              <a:t>재생성 </a:t>
            </a:r>
            <a:r>
              <a:rPr lang="en-US" altLang="ko-KR" dirty="0" smtClean="0"/>
              <a:t>(Offer/Answer)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64803" y="2526263"/>
            <a:ext cx="8594559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enumerateDevices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gotDevices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handleError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64803" y="3357260"/>
            <a:ext cx="7288823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start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sz="105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forEach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audioInputSelect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videoSelect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pPr lvl="1"/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audio: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deviceId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? {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 : 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undefined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pPr lvl="1"/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deviceId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? {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 : 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undefined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</a:p>
          <a:p>
            <a:pPr lvl="1"/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cbGotStream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gotDevices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handleError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05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7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스피커선택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스피커선택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2224626"/>
            <a:ext cx="8594559" cy="449353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attachSinkId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typeof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!==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'undefined'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setSinkId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2"/>
            <a:r>
              <a:rPr lang="en-US" altLang="ko-KR" sz="1100" dirty="0">
                <a:solidFill>
                  <a:srgbClr val="4EC9B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smtClean="0">
                <a:solidFill>
                  <a:srgbClr val="4EC9B0"/>
                </a:solidFill>
                <a:latin typeface="Consolas" panose="020B0609020204030204" pitchFamily="49" charset="0"/>
              </a:rPr>
              <a:t>      console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'Success, audio output device attached: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3"/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3"/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SecurityError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3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'You need to use HTTPS for selecting audio output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</a:t>
            </a:r>
          </a:p>
          <a:p>
            <a:pPr lvl="3"/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'device: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3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3"/>
            <a:r>
              <a:rPr lang="en-US" altLang="ko-KR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3"/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// Jump back to first output device in the list as it's the default.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3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audioOutputSelect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selectedIndex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lvl="1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altLang="ko-KR" sz="1100" dirty="0" smtClean="0">
                <a:solidFill>
                  <a:srgbClr val="4EC9B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100" dirty="0" err="1" smtClean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warn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'Browser does not support output device selection.'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changeAudioDestination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audioOutputSelect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attachSinkId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vid2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825" y="1617275"/>
            <a:ext cx="627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Video Element 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audioDestination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원하는 </a:t>
            </a:r>
            <a:r>
              <a:rPr lang="en-US" altLang="ko-KR" dirty="0" smtClean="0"/>
              <a:t>Device </a:t>
            </a:r>
            <a:r>
              <a:rPr lang="ko-KR" altLang="en-US" dirty="0" smtClean="0"/>
              <a:t>로 연결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25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9720</TotalTime>
  <Words>904</Words>
  <Application>Microsoft Office PowerPoint</Application>
  <PresentationFormat>화면 슬라이드 쇼(4:3)</PresentationFormat>
  <Paragraphs>333</Paragraphs>
  <Slides>20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나눔고딕</vt:lpstr>
      <vt:lpstr>맑은 고딕</vt:lpstr>
      <vt:lpstr>Wingdings</vt:lpstr>
      <vt:lpstr>Arial</vt:lpstr>
      <vt:lpstr>Consolas</vt:lpstr>
      <vt:lpstr>Office 테마</vt:lpstr>
      <vt:lpstr>    WebRTC 를 이용한 양방향 화상 통신 프론트앤드 개발  및 시그널서버개발 - #4 </vt:lpstr>
      <vt:lpstr>강의소개</vt:lpstr>
      <vt:lpstr>CSS 필터</vt:lpstr>
      <vt:lpstr>PowerPoint 프레젠테이션</vt:lpstr>
      <vt:lpstr>PowerPoint 프레젠테이션</vt:lpstr>
      <vt:lpstr>select resolution</vt:lpstr>
      <vt:lpstr>PowerPoint 프레젠테이션</vt:lpstr>
      <vt:lpstr>화상선택 / 마이크선택</vt:lpstr>
      <vt:lpstr>스피커선택</vt:lpstr>
      <vt:lpstr>화상끄기</vt:lpstr>
      <vt:lpstr>마이크끄기</vt:lpstr>
      <vt:lpstr>음소거</vt:lpstr>
      <vt:lpstr>얼굴인식</vt:lpstr>
      <vt:lpstr>레코딩 </vt:lpstr>
      <vt:lpstr>반전</vt:lpstr>
      <vt:lpstr>PowerPoint 프레젠테이션</vt:lpstr>
      <vt:lpstr>화면공유</vt:lpstr>
      <vt:lpstr>PowerPoint 프레젠테이션</vt:lpstr>
      <vt:lpstr>영상파일스트리밍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moberan</cp:lastModifiedBy>
  <cp:revision>679</cp:revision>
  <cp:lastPrinted>2015-07-01T03:29:24Z</cp:lastPrinted>
  <dcterms:created xsi:type="dcterms:W3CDTF">2011-08-24T01:05:33Z</dcterms:created>
  <dcterms:modified xsi:type="dcterms:W3CDTF">2018-01-08T21:04:44Z</dcterms:modified>
</cp:coreProperties>
</file>